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5" r:id="rId3"/>
    <p:sldId id="276" r:id="rId4"/>
    <p:sldId id="286" r:id="rId5"/>
    <p:sldId id="277" r:id="rId6"/>
    <p:sldId id="279" r:id="rId7"/>
    <p:sldId id="274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26"/>
  </p:normalViewPr>
  <p:slideViewPr>
    <p:cSldViewPr snapToGrid="0">
      <p:cViewPr>
        <p:scale>
          <a:sx n="60" d="100"/>
          <a:sy n="60" d="100"/>
        </p:scale>
        <p:origin x="91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rial Black" panose="020B0604020202020204" pitchFamily="34" charset="0"/>
              </a:defRPr>
            </a:pPr>
            <a:r>
              <a:rPr lang="en-US" dirty="0">
                <a:solidFill>
                  <a:schemeClr val="tx1"/>
                </a:solidFill>
                <a:latin typeface="+mn-lt"/>
              </a:rPr>
              <a:t>Product GROWTH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Arial Black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26"/>
        <c:overlap val="-58"/>
        <c:axId val="1111705064"/>
        <c:axId val="1111706704"/>
      </c:barChart>
      <c:catAx>
        <c:axId val="11117050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_(* #,##0.0_);_(* \(#,##0.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170506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0.91256</cdr:x>
      <cdr:y>1</cdr:y>
    </cdr:to>
    <cdr:pic>
      <cdr:nvPicPr>
        <cdr:cNvPr id="3" name="chart">
          <a:extLst xmlns:a="http://schemas.openxmlformats.org/drawingml/2006/main">
            <a:ext uri="{FF2B5EF4-FFF2-40B4-BE49-F238E27FC236}">
              <a16:creationId xmlns:a16="http://schemas.microsoft.com/office/drawing/2014/main" id="{BABC0641-4253-2DE7-E3C6-01C1EA315F41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9239725" cy="4543659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4/29/2024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4/29/2024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9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Subscription</a:t>
            </a:r>
            <a:br>
              <a:rPr lang="en-US" dirty="0"/>
            </a:br>
            <a:r>
              <a:rPr lang="en-US" dirty="0"/>
              <a:t>by</a:t>
            </a:r>
            <a:br>
              <a:rPr lang="en-US" dirty="0"/>
            </a:br>
            <a:r>
              <a:rPr lang="en-US" dirty="0"/>
              <a:t>week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VElammal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22" name="Picture Placeholder 11" descr="Close-up of skyscraper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  <a:p>
            <a:r>
              <a:rPr lang="en-US" dirty="0"/>
              <a:t>PRIMARY GOALS</a:t>
            </a:r>
          </a:p>
          <a:p>
            <a:r>
              <a:rPr lang="en-US" dirty="0"/>
              <a:t>chart</a:t>
            </a:r>
          </a:p>
          <a:p>
            <a:r>
              <a:rPr lang="en-US" dirty="0"/>
              <a:t>TIMELINE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8" name="Picture 7" descr="Person typing on a laptop">
            <a:extLst>
              <a:ext uri="{FF2B5EF4-FFF2-40B4-BE49-F238E27FC236}">
                <a16:creationId xmlns:a16="http://schemas.microsoft.com/office/drawing/2014/main" id="{BBA58982-7C81-1E9B-E492-147ECCD0D0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6447" y="154173"/>
            <a:ext cx="3285461" cy="300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74747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Power BI is </a:t>
            </a:r>
            <a:r>
              <a:rPr lang="en-US" b="0" i="0" dirty="0">
                <a:solidFill>
                  <a:srgbClr val="040C28"/>
                </a:solidFill>
                <a:effectLst/>
                <a:highlight>
                  <a:srgbClr val="D3E3FD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 collection of software services, apps, and connectors that work together to turn your unrelated sources of data into coherent, visually immersive, and interactive insights</a:t>
            </a:r>
            <a:r>
              <a:rPr lang="en-US" b="0" i="0" dirty="0">
                <a:solidFill>
                  <a:srgbClr val="474747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Your data might be an Excel spreadsheet, or a collection of cloud-based and on-premises hybrid data warehouses</a:t>
            </a:r>
            <a:r>
              <a:rPr lang="en-US" b="0" i="0" dirty="0">
                <a:solidFill>
                  <a:srgbClr val="474747"/>
                </a:solidFill>
                <a:effectLst/>
                <a:highlight>
                  <a:srgbClr val="FFFFFF"/>
                </a:highlight>
                <a:latin typeface="Google Sans"/>
              </a:rPr>
              <a:t>.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0306790-68F9-08C4-B91C-C36F49D95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4879" y="3346988"/>
            <a:ext cx="6082928" cy="3420635"/>
          </a:xfrm>
        </p:spPr>
        <p:txBody>
          <a:bodyPr/>
          <a:lstStyle/>
          <a:p>
            <a:r>
              <a:rPr lang="en-US" sz="1800" b="0" i="0" dirty="0">
                <a:solidFill>
                  <a:srgbClr val="474747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Primarily, Power BI </a:t>
            </a:r>
            <a:r>
              <a:rPr lang="en-US" sz="1800" b="0" i="0" dirty="0">
                <a:solidFill>
                  <a:srgbClr val="040C28"/>
                </a:solidFill>
                <a:effectLst/>
                <a:highlight>
                  <a:srgbClr val="D3E3FD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pulls data together and processes it, turning it into intelligible insights, often using visually compelling and easy-to-process charts and graphs</a:t>
            </a:r>
            <a:r>
              <a:rPr lang="en-US" sz="1800" b="0" i="0" dirty="0">
                <a:solidFill>
                  <a:srgbClr val="474747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This allows users to generate and share clear and useful snapshots of what's happening in their business.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Subscriptions by week</a:t>
            </a:r>
          </a:p>
        </p:txBody>
      </p:sp>
      <p:graphicFrame>
        <p:nvGraphicFramePr>
          <p:cNvPr id="4" name="Content Placeholder 5" descr="Bar chart">
            <a:extLst>
              <a:ext uri="{FF2B5EF4-FFF2-40B4-BE49-F238E27FC236}">
                <a16:creationId xmlns:a16="http://schemas.microsoft.com/office/drawing/2014/main" id="{43287C00-E82D-9489-9CE6-BA6FF4C9335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3745593"/>
              </p:ext>
            </p:extLst>
          </p:nvPr>
        </p:nvGraphicFramePr>
        <p:xfrm>
          <a:off x="850900" y="1828800"/>
          <a:ext cx="1012507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2C975-C0D8-5635-3CD4-B28EE3571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OPPORTUNITIES ARE LIKE BUSES. THERE'S ALWAYS ANOTHER ONE COMING.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B6991-4690-5E5C-1B86-4715D2403B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Richard Branson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FC8D39-E9E2-B0C8-13B1-31595C9896D1}"/>
              </a:ext>
            </a:extLst>
          </p:cNvPr>
          <p:cNvSpPr/>
          <p:nvPr/>
        </p:nvSpPr>
        <p:spPr>
          <a:xfrm>
            <a:off x="560111" y="801377"/>
            <a:ext cx="2808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Gill Sans Ultra Bold" panose="020B0A02020104020203" pitchFamily="34" charset="77"/>
              </a:rPr>
              <a:t>“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EC9DCBA-073E-C693-608A-D60E4C7CD5BF}"/>
              </a:ext>
            </a:extLst>
          </p:cNvPr>
          <p:cNvSpPr/>
          <p:nvPr/>
        </p:nvSpPr>
        <p:spPr>
          <a:xfrm>
            <a:off x="9009602" y="1801064"/>
            <a:ext cx="2808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Gill Sans Ultra Bold" panose="020B0A02020104020203" pitchFamily="34" charset="77"/>
              </a:rPr>
              <a:t>”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Title the dashboard, first click </a:t>
            </a:r>
          </a:p>
          <a:p>
            <a:r>
              <a:rPr lang="en-US" dirty="0"/>
              <a:t>Format the visual</a:t>
            </a:r>
          </a:p>
          <a:p>
            <a:r>
              <a:rPr lang="en-US" dirty="0"/>
              <a:t>General</a:t>
            </a:r>
          </a:p>
          <a:p>
            <a:r>
              <a:rPr lang="en-US" dirty="0"/>
              <a:t>Title [enable on]</a:t>
            </a:r>
          </a:p>
          <a:p>
            <a:r>
              <a:rPr lang="en-US" dirty="0"/>
              <a:t>Write a title which is perfect for your chart </a:t>
            </a:r>
          </a:p>
          <a:p>
            <a:r>
              <a:rPr lang="en-US" dirty="0"/>
              <a:t>Then we can change text color, font, size, BG color, alignment.</a:t>
            </a:r>
          </a:p>
          <a:p>
            <a:endParaRPr lang="en-US" dirty="0"/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VELAMMAL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53</TotalTime>
  <Words>200</Words>
  <Application>Microsoft Office PowerPoint</Application>
  <PresentationFormat>Widescreen</PresentationFormat>
  <Paragraphs>42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Arial Black</vt:lpstr>
      <vt:lpstr>Avenir Next LT Pro</vt:lpstr>
      <vt:lpstr>Calibri</vt:lpstr>
      <vt:lpstr>Gill Sans Ultra Bold</vt:lpstr>
      <vt:lpstr>Google Sans</vt:lpstr>
      <vt:lpstr>Times New Roman</vt:lpstr>
      <vt:lpstr>Office Theme</vt:lpstr>
      <vt:lpstr>Subscription by week</vt:lpstr>
      <vt:lpstr>AGENDA</vt:lpstr>
      <vt:lpstr>INTRO</vt:lpstr>
      <vt:lpstr>PRIMARY GOALS</vt:lpstr>
      <vt:lpstr>Subscriptions by week</vt:lpstr>
      <vt:lpstr>BUSINESS OPPORTUNITIES ARE LIKE BUSES. THERE'S ALWAYS ANOTHER ONE COMING.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Subscription by week</dc:title>
  <dc:creator>Hari Govind G M</dc:creator>
  <cp:lastModifiedBy>Hari Govind G M</cp:lastModifiedBy>
  <cp:revision>1</cp:revision>
  <dcterms:created xsi:type="dcterms:W3CDTF">2024-04-29T19:44:00Z</dcterms:created>
  <dcterms:modified xsi:type="dcterms:W3CDTF">2024-04-29T20:37:32Z</dcterms:modified>
</cp:coreProperties>
</file>